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4" r:id="rId3"/>
    <p:sldId id="290" r:id="rId4"/>
    <p:sldId id="291" r:id="rId5"/>
    <p:sldId id="275" r:id="rId6"/>
    <p:sldId id="281" r:id="rId7"/>
    <p:sldId id="282" r:id="rId8"/>
    <p:sldId id="283" r:id="rId9"/>
    <p:sldId id="278" r:id="rId10"/>
    <p:sldId id="289" r:id="rId11"/>
    <p:sldId id="288" r:id="rId12"/>
    <p:sldId id="284"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B9A86F27-C6F9-44BC-84C6-2E5C99A5290E}" type="presOf" srcId="{0AEE1635-CCFB-4CE9-81BB-0F878E49DD39}" destId="{C9B8A779-5E33-4C37-B3BB-0D5DA7306DB4}" srcOrd="0" destOrd="0" presId="urn:microsoft.com/office/officeart/2005/8/layout/orgChart1"/>
    <dgm:cxn modelId="{016C982D-BA84-4A5F-83F4-3B921A0E6647}" type="presOf" srcId="{14A8950B-62A0-4DAD-925A-2905D54F7A1D}" destId="{6772950A-CC4A-43CF-B073-A94E441BF12F}" srcOrd="0"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4AD3DCB8-9898-4DF7-AB73-CE9E425154D6}" type="presOf" srcId="{BE17F206-40EE-456C-A11C-4FC1340EE178}" destId="{DEE968D6-FE2A-4E9F-8AAA-6CBB6F20A2A9}"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E764EC24-6F96-4F73-AF46-3FA6200B2808}" type="presOf" srcId="{579E94D1-033B-4DA2-B32C-1647821EF2AB}" destId="{7102E2F5-67D0-4DA8-8C46-00C49A815814}"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3300473F-8614-4756-B234-BFDEC3C10C52}" type="presOf" srcId="{A12C770E-C026-4387-98DA-3E373E111460}" destId="{FAFA59A7-D689-4E6A-BB75-8AB35D5BCBA7}" srcOrd="1"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8CFA6645-DD54-4FD4-9783-7D12852552D7}" type="presOf" srcId="{578C571E-BE27-4447-A3EC-78D608C098C3}" destId="{22312ADC-841E-4C7A-8ADD-53B64A3573B9}" srcOrd="0" destOrd="0" presId="urn:microsoft.com/office/officeart/2005/8/layout/orgChart1"/>
    <dgm:cxn modelId="{6D636F5E-DAE4-44E8-95BA-B27F5113DCB4}" type="presOf" srcId="{A12C770E-C026-4387-98DA-3E373E111460}" destId="{6ECD5899-EC9F-40B1-8E60-0B07B67CD98D}"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08E533F-F681-444A-B00F-295B5657C831}" srcId="{A4AB3E7E-B97A-47AE-A3C9-AA94F2DE51DC}" destId="{579E94D1-033B-4DA2-B32C-1647821EF2AB}" srcOrd="1" destOrd="0" parTransId="{BE17F206-40EE-456C-A11C-4FC1340EE178}" sibTransId="{0BA03B2E-6744-4D35-8198-23E7CA2669D8}"/>
    <dgm:cxn modelId="{A7BB469F-A907-4800-8B29-B66F7A834518}" type="presOf" srcId="{282FC32B-7E81-497B-B786-C341BA87A2CD}" destId="{23FB620A-C621-487C-B7F1-11F8A45D40D7}"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a:t>
            </a:r>
            <a:r>
              <a:rPr lang="en" dirty="0" smtClean="0"/>
              <a:t>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0" Type="http://schemas.openxmlformats.org/officeDocument/2006/relationships/image" Target="../media/image27.png"/><Relationship Id="rId4" Type="http://schemas.openxmlformats.org/officeDocument/2006/relationships/diagramData" Target="../diagrams/data4.xm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a:t>
            </a:r>
            <a:r>
              <a:rPr lang="en-US" sz="3600" dirty="0" smtClean="0"/>
              <a:t>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434440" y="4935112"/>
            <a:ext cx="3484608" cy="1754326"/>
          </a:xfrm>
          <a:prstGeom prst="rect">
            <a:avLst/>
          </a:prstGeom>
          <a:noFill/>
        </p:spPr>
        <p:txBody>
          <a:bodyPr wrap="none" rtlCol="0">
            <a:spAutoFit/>
          </a:bodyPr>
          <a:lstStyle/>
          <a:p>
            <a:r>
              <a:rPr lang="en-US" dirty="0" smtClean="0"/>
              <a:t>What does this do?!</a:t>
            </a:r>
          </a:p>
          <a:p>
            <a:r>
              <a:rPr lang="en-US" dirty="0"/>
              <a:t>	</a:t>
            </a:r>
            <a:r>
              <a:rPr lang="en-US" dirty="0" smtClean="0"/>
              <a:t>Parsing</a:t>
            </a:r>
          </a:p>
          <a:p>
            <a:r>
              <a:rPr lang="en-US" dirty="0"/>
              <a:t>	</a:t>
            </a:r>
            <a:r>
              <a:rPr lang="en-US" dirty="0" smtClean="0"/>
              <a:t>Mapping</a:t>
            </a:r>
          </a:p>
          <a:p>
            <a:r>
              <a:rPr lang="en-US" dirty="0"/>
              <a:t>	</a:t>
            </a:r>
            <a:r>
              <a:rPr lang="en-US" dirty="0" smtClean="0"/>
              <a:t>Database interactions</a:t>
            </a:r>
          </a:p>
          <a:p>
            <a:r>
              <a:rPr lang="en-US" dirty="0"/>
              <a:t>	</a:t>
            </a:r>
            <a:r>
              <a:rPr lang="en-US" dirty="0" smtClean="0"/>
              <a:t>Transaction management</a:t>
            </a:r>
          </a:p>
          <a:p>
            <a:r>
              <a:rPr lang="en-US" dirty="0"/>
              <a:t>	</a:t>
            </a:r>
            <a:r>
              <a:rPr lang="en-US" dirty="0" smtClean="0"/>
              <a:t>etc., etc., etc.</a:t>
            </a:r>
            <a:endParaRPr lang="en-US"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 - 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2162757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lnSpcReduction="10000"/>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a:t>
            </a:r>
            <a:r>
              <a:rPr lang="en" sz="2400" dirty="0" smtClean="0"/>
              <a:t>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endParaRPr lang="en-US" sz="3200" dirty="0" smtClean="0"/>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10515600"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Allow</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a:t/>
            </a:r>
            <a:br>
              <a:rPr lang="fr-CA" dirty="0"/>
            </a:b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a:t>
            </a:r>
            <a:r>
              <a:rPr lang="fr-CA" dirty="0" smtClean="0"/>
              <a:t>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a:t>
            </a:r>
            <a:r>
              <a:rPr lang="en" dirty="0" smtClean="0"/>
              <a:t>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t>
            </a:r>
            <a:r>
              <a:rPr lang="en" dirty="0" smtClean="0"/>
              <a:t>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Rules</a:t>
            </a:r>
            <a:endParaRPr lang="en-US" sz="2000" b="1" dirty="0" smtClean="0">
              <a:solidFill>
                <a:prstClr val="black"/>
              </a:solidFill>
            </a:endParaRPr>
          </a:p>
          <a:p>
            <a:pPr marL="342900" indent="-342900">
              <a:buFont typeface="Arial" panose="020B0604020202020204" pitchFamily="34" charset="0"/>
              <a:buChar char="•"/>
            </a:pPr>
            <a:r>
              <a:rPr lang="en-US" sz="2000" dirty="0" smtClean="0">
                <a:solidFill>
                  <a:prstClr val="black"/>
                </a:solidFill>
              </a:rPr>
              <a:t>Alien </a:t>
            </a:r>
            <a:r>
              <a:rPr lang="en-US" sz="2000" dirty="0" smtClean="0">
                <a:solidFill>
                  <a:prstClr val="black"/>
                </a:solidFill>
              </a:rPr>
              <a:t>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a:t>
            </a:r>
            <a:r>
              <a:rPr lang="en-US" sz="2000" dirty="0" smtClean="0">
                <a:solidFill>
                  <a:prstClr val="black"/>
                </a:solidFill>
              </a:rPr>
              <a:t>will turn in random direction</a:t>
            </a:r>
          </a:p>
          <a:p>
            <a:pPr marL="342900" indent="-342900">
              <a:buFont typeface="Arial" panose="020B0604020202020204" pitchFamily="34" charset="0"/>
              <a:buChar char="•"/>
            </a:pPr>
            <a:r>
              <a:rPr lang="en-US" sz="2000" dirty="0" smtClean="0">
                <a:solidFill>
                  <a:prstClr val="black"/>
                </a:solidFill>
              </a:rPr>
              <a:t>Alien </a:t>
            </a:r>
            <a:r>
              <a:rPr lang="en-US" sz="2000" dirty="0" smtClean="0">
                <a:solidFill>
                  <a:prstClr val="black"/>
                </a:solidFill>
              </a:rPr>
              <a:t>will fire a rocket in that </a:t>
            </a:r>
            <a:r>
              <a:rPr lang="en-US" sz="2000" dirty="0" smtClean="0">
                <a:solidFill>
                  <a:prstClr val="black"/>
                </a:solidFill>
              </a:rPr>
              <a:t>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endParaRPr lang="en-US" sz="2000" dirty="0" smtClean="0">
              <a:solidFill>
                <a:prstClr val="black"/>
              </a:solidFill>
            </a:endParaRP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21395</TotalTime>
  <Words>2763</Words>
  <Application>Microsoft Office PowerPoint</Application>
  <PresentationFormat>Widescreen</PresentationFormat>
  <Paragraphs>532</Paragraphs>
  <Slides>64</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Courier New</vt:lpstr>
      <vt:lpstr>Wingdings</vt:lpstr>
      <vt:lpstr>Office Theme</vt:lpstr>
      <vt:lpstr>PowerPoint Presentation</vt:lpstr>
      <vt:lpstr>Workshop Format</vt:lpstr>
      <vt:lpstr>PowerPoint Presentation</vt:lpstr>
      <vt:lpstr>Definition</vt:lpstr>
      <vt:lpstr>High Cohesion</vt:lpstr>
      <vt:lpstr>Change Agents</vt:lpstr>
      <vt:lpstr>How?</vt:lpstr>
      <vt:lpstr>How?</vt:lpstr>
      <vt:lpstr>How? Code Smells</vt:lpstr>
      <vt:lpstr>Examples</vt:lpstr>
      <vt:lpstr>Examples</vt:lpstr>
      <vt:lpstr>Recap - Definition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109</cp:revision>
  <dcterms:created xsi:type="dcterms:W3CDTF">2014-11-13T00:58:45Z</dcterms:created>
  <dcterms:modified xsi:type="dcterms:W3CDTF">2015-01-06T02:17:47Z</dcterms:modified>
</cp:coreProperties>
</file>